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63" r:id="rId4"/>
    <p:sldId id="264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565B"/>
    <a:srgbClr val="35497E"/>
    <a:srgbClr val="8478B6"/>
    <a:srgbClr val="31947C"/>
    <a:srgbClr val="D6A63D"/>
    <a:srgbClr val="E470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96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8D7BC-7654-4A8A-A74C-1F6890B46652}" type="datetimeFigureOut">
              <a:rPr lang="ko-KR" altLang="en-US" smtClean="0"/>
              <a:t>2023-02-26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4665D-D334-43E3-A749-0128048568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5915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 userDrawn="1"/>
        </p:nvGrpSpPr>
        <p:grpSpPr>
          <a:xfrm>
            <a:off x="0" y="0"/>
            <a:ext cx="12192000" cy="6864096"/>
            <a:chOff x="0" y="0"/>
            <a:chExt cx="12192000" cy="6864096"/>
          </a:xfrm>
        </p:grpSpPr>
        <p:pic>
          <p:nvPicPr>
            <p:cNvPr id="7" name="그림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64096"/>
            </a:xfrm>
            <a:prstGeom prst="rect">
              <a:avLst/>
            </a:prstGeom>
          </p:spPr>
        </p:pic>
        <p:sp>
          <p:nvSpPr>
            <p:cNvPr id="8" name="직사각형 7"/>
            <p:cNvSpPr/>
            <p:nvPr userDrawn="1"/>
          </p:nvSpPr>
          <p:spPr>
            <a:xfrm>
              <a:off x="11271380" y="0"/>
              <a:ext cx="830424" cy="223935"/>
            </a:xfrm>
            <a:prstGeom prst="rect">
              <a:avLst/>
            </a:prstGeom>
            <a:solidFill>
              <a:srgbClr val="1156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대각선 방향의 모서리가 둥근 사각형 9"/>
            <p:cNvSpPr/>
            <p:nvPr userDrawn="1"/>
          </p:nvSpPr>
          <p:spPr>
            <a:xfrm>
              <a:off x="0" y="4461933"/>
              <a:ext cx="12192000" cy="1414993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11565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16518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17-F456-4BBC-B196-2CDCC93631AD}" type="datetimeFigureOut">
              <a:rPr lang="ko-KR" altLang="en-US" smtClean="0"/>
              <a:t>2023-02-26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0BC-AE72-4574-B1B5-008E5D2926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9182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17-F456-4BBC-B196-2CDCC93631AD}" type="datetimeFigureOut">
              <a:rPr lang="ko-KR" altLang="en-US" smtClean="0"/>
              <a:t>2023-02-26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0BC-AE72-4574-B1B5-008E5D2926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7810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17-F456-4BBC-B196-2CDCC93631AD}" type="datetimeFigureOut">
              <a:rPr lang="ko-KR" altLang="en-US" smtClean="0"/>
              <a:t>2023-02-26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0BC-AE72-4574-B1B5-008E5D2926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4722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17-F456-4BBC-B196-2CDCC93631AD}" type="datetimeFigureOut">
              <a:rPr lang="ko-KR" altLang="en-US" smtClean="0"/>
              <a:t>2023-02-26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0BC-AE72-4574-B1B5-008E5D2926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644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44"/>
          <a:stretch/>
        </p:blipFill>
        <p:spPr>
          <a:xfrm>
            <a:off x="0" y="0"/>
            <a:ext cx="12192000" cy="5858933"/>
          </a:xfrm>
          <a:prstGeom prst="rect">
            <a:avLst/>
          </a:prstGeom>
        </p:spPr>
      </p:pic>
      <p:sp>
        <p:nvSpPr>
          <p:cNvPr id="8" name="직사각형 7"/>
          <p:cNvSpPr/>
          <p:nvPr userDrawn="1"/>
        </p:nvSpPr>
        <p:spPr>
          <a:xfrm>
            <a:off x="11271380" y="0"/>
            <a:ext cx="830424" cy="223935"/>
          </a:xfrm>
          <a:prstGeom prst="rect">
            <a:avLst/>
          </a:prstGeom>
          <a:solidFill>
            <a:srgbClr val="1156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5444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 userDrawn="1"/>
        </p:nvGrpSpPr>
        <p:grpSpPr>
          <a:xfrm>
            <a:off x="0" y="0"/>
            <a:ext cx="12181172" cy="6874934"/>
            <a:chOff x="0" y="0"/>
            <a:chExt cx="12181172" cy="6874934"/>
          </a:xfrm>
        </p:grpSpPr>
        <p:pic>
          <p:nvPicPr>
            <p:cNvPr id="12" name="그림 11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7901"/>
            <a:stretch/>
          </p:blipFill>
          <p:spPr>
            <a:xfrm>
              <a:off x="0" y="0"/>
              <a:ext cx="12181172" cy="1515533"/>
            </a:xfrm>
            <a:prstGeom prst="rect">
              <a:avLst/>
            </a:prstGeom>
          </p:spPr>
        </p:pic>
        <p:grpSp>
          <p:nvGrpSpPr>
            <p:cNvPr id="13" name="그룹 12"/>
            <p:cNvGrpSpPr/>
            <p:nvPr userDrawn="1"/>
          </p:nvGrpSpPr>
          <p:grpSpPr>
            <a:xfrm>
              <a:off x="604186" y="4678681"/>
              <a:ext cx="10972800" cy="96519"/>
              <a:chOff x="1371600" y="2832948"/>
              <a:chExt cx="10972800" cy="257385"/>
            </a:xfrm>
          </p:grpSpPr>
          <p:sp>
            <p:nvSpPr>
              <p:cNvPr id="15" name="직사각형 14"/>
              <p:cNvSpPr/>
              <p:nvPr userDrawn="1"/>
            </p:nvSpPr>
            <p:spPr>
              <a:xfrm>
                <a:off x="1371600" y="2832948"/>
                <a:ext cx="685800" cy="257385"/>
              </a:xfrm>
              <a:prstGeom prst="rect">
                <a:avLst/>
              </a:prstGeom>
              <a:solidFill>
                <a:srgbClr val="E470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직사각형 15"/>
              <p:cNvSpPr/>
              <p:nvPr userDrawn="1"/>
            </p:nvSpPr>
            <p:spPr>
              <a:xfrm>
                <a:off x="2057400" y="2832948"/>
                <a:ext cx="685800" cy="257385"/>
              </a:xfrm>
              <a:prstGeom prst="rect">
                <a:avLst/>
              </a:prstGeom>
              <a:solidFill>
                <a:srgbClr val="D6A6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직사각형 16"/>
              <p:cNvSpPr/>
              <p:nvPr userDrawn="1"/>
            </p:nvSpPr>
            <p:spPr>
              <a:xfrm>
                <a:off x="2743200" y="2832948"/>
                <a:ext cx="685800" cy="257385"/>
              </a:xfrm>
              <a:prstGeom prst="rect">
                <a:avLst/>
              </a:prstGeom>
              <a:solidFill>
                <a:srgbClr val="31947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직사각형 17"/>
              <p:cNvSpPr/>
              <p:nvPr userDrawn="1"/>
            </p:nvSpPr>
            <p:spPr>
              <a:xfrm>
                <a:off x="3429000" y="2832948"/>
                <a:ext cx="685800" cy="257385"/>
              </a:xfrm>
              <a:prstGeom prst="rect">
                <a:avLst/>
              </a:prstGeom>
              <a:solidFill>
                <a:srgbClr val="8478B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직사각형 18"/>
              <p:cNvSpPr/>
              <p:nvPr userDrawn="1"/>
            </p:nvSpPr>
            <p:spPr>
              <a:xfrm>
                <a:off x="4114800" y="2832948"/>
                <a:ext cx="685800" cy="257385"/>
              </a:xfrm>
              <a:prstGeom prst="rect">
                <a:avLst/>
              </a:prstGeom>
              <a:solidFill>
                <a:srgbClr val="E470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직사각형 19"/>
              <p:cNvSpPr/>
              <p:nvPr userDrawn="1"/>
            </p:nvSpPr>
            <p:spPr>
              <a:xfrm>
                <a:off x="4800600" y="2832948"/>
                <a:ext cx="685800" cy="257385"/>
              </a:xfrm>
              <a:prstGeom prst="rect">
                <a:avLst/>
              </a:prstGeom>
              <a:solidFill>
                <a:srgbClr val="D6A6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직사각형 20"/>
              <p:cNvSpPr/>
              <p:nvPr userDrawn="1"/>
            </p:nvSpPr>
            <p:spPr>
              <a:xfrm>
                <a:off x="5486400" y="2832948"/>
                <a:ext cx="685800" cy="257385"/>
              </a:xfrm>
              <a:prstGeom prst="rect">
                <a:avLst/>
              </a:prstGeom>
              <a:solidFill>
                <a:srgbClr val="31947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직사각형 21"/>
              <p:cNvSpPr/>
              <p:nvPr userDrawn="1"/>
            </p:nvSpPr>
            <p:spPr>
              <a:xfrm>
                <a:off x="6172200" y="2832948"/>
                <a:ext cx="685800" cy="257385"/>
              </a:xfrm>
              <a:prstGeom prst="rect">
                <a:avLst/>
              </a:prstGeom>
              <a:solidFill>
                <a:srgbClr val="8478B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3" name="직사각형 22"/>
              <p:cNvSpPr/>
              <p:nvPr userDrawn="1"/>
            </p:nvSpPr>
            <p:spPr>
              <a:xfrm>
                <a:off x="6858000" y="2832948"/>
                <a:ext cx="685800" cy="257385"/>
              </a:xfrm>
              <a:prstGeom prst="rect">
                <a:avLst/>
              </a:prstGeom>
              <a:solidFill>
                <a:srgbClr val="E470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직사각형 23"/>
              <p:cNvSpPr/>
              <p:nvPr userDrawn="1"/>
            </p:nvSpPr>
            <p:spPr>
              <a:xfrm>
                <a:off x="7543800" y="2832948"/>
                <a:ext cx="685800" cy="257385"/>
              </a:xfrm>
              <a:prstGeom prst="rect">
                <a:avLst/>
              </a:prstGeom>
              <a:solidFill>
                <a:srgbClr val="D6A6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직사각형 24"/>
              <p:cNvSpPr/>
              <p:nvPr userDrawn="1"/>
            </p:nvSpPr>
            <p:spPr>
              <a:xfrm>
                <a:off x="8229600" y="2832948"/>
                <a:ext cx="685800" cy="257385"/>
              </a:xfrm>
              <a:prstGeom prst="rect">
                <a:avLst/>
              </a:prstGeom>
              <a:solidFill>
                <a:srgbClr val="31947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직사각형 25"/>
              <p:cNvSpPr/>
              <p:nvPr userDrawn="1"/>
            </p:nvSpPr>
            <p:spPr>
              <a:xfrm>
                <a:off x="8915400" y="2832948"/>
                <a:ext cx="685800" cy="257385"/>
              </a:xfrm>
              <a:prstGeom prst="rect">
                <a:avLst/>
              </a:prstGeom>
              <a:solidFill>
                <a:srgbClr val="8478B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직사각형 26"/>
              <p:cNvSpPr/>
              <p:nvPr userDrawn="1"/>
            </p:nvSpPr>
            <p:spPr>
              <a:xfrm>
                <a:off x="9601200" y="2832948"/>
                <a:ext cx="685800" cy="257385"/>
              </a:xfrm>
              <a:prstGeom prst="rect">
                <a:avLst/>
              </a:prstGeom>
              <a:solidFill>
                <a:srgbClr val="E470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 userDrawn="1"/>
            </p:nvSpPr>
            <p:spPr>
              <a:xfrm>
                <a:off x="10287000" y="2832948"/>
                <a:ext cx="685800" cy="257385"/>
              </a:xfrm>
              <a:prstGeom prst="rect">
                <a:avLst/>
              </a:prstGeom>
              <a:solidFill>
                <a:srgbClr val="D6A6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 userDrawn="1"/>
            </p:nvSpPr>
            <p:spPr>
              <a:xfrm>
                <a:off x="10972800" y="2832948"/>
                <a:ext cx="685800" cy="257385"/>
              </a:xfrm>
              <a:prstGeom prst="rect">
                <a:avLst/>
              </a:prstGeom>
              <a:solidFill>
                <a:srgbClr val="31947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 userDrawn="1"/>
            </p:nvSpPr>
            <p:spPr>
              <a:xfrm>
                <a:off x="11658600" y="2832948"/>
                <a:ext cx="685800" cy="257385"/>
              </a:xfrm>
              <a:prstGeom prst="rect">
                <a:avLst/>
              </a:prstGeom>
              <a:solidFill>
                <a:srgbClr val="8478B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pic>
          <p:nvPicPr>
            <p:cNvPr id="14" name="그림 13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4444" b="-123"/>
            <a:stretch/>
          </p:blipFill>
          <p:spPr>
            <a:xfrm>
              <a:off x="0" y="6485467"/>
              <a:ext cx="12181172" cy="3894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5618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11271380" y="0"/>
            <a:ext cx="830424" cy="223935"/>
          </a:xfrm>
          <a:prstGeom prst="rect">
            <a:avLst/>
          </a:prstGeom>
          <a:solidFill>
            <a:srgbClr val="1156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901"/>
          <a:stretch/>
        </p:blipFill>
        <p:spPr>
          <a:xfrm>
            <a:off x="0" y="0"/>
            <a:ext cx="12181172" cy="151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135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394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17-F456-4BBC-B196-2CDCC93631AD}" type="datetimeFigureOut">
              <a:rPr lang="ko-KR" altLang="en-US" smtClean="0"/>
              <a:t>2023-02-26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0BC-AE72-4574-B1B5-008E5D2926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1835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17-F456-4BBC-B196-2CDCC93631AD}" type="datetimeFigureOut">
              <a:rPr lang="ko-KR" altLang="en-US" smtClean="0"/>
              <a:t>2023-02-26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0BC-AE72-4574-B1B5-008E5D2926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494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17-F456-4BBC-B196-2CDCC93631AD}" type="datetimeFigureOut">
              <a:rPr lang="ko-KR" altLang="en-US" smtClean="0"/>
              <a:t>2023-02-26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0BC-AE72-4574-B1B5-008E5D2926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987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17-F456-4BBC-B196-2CDCC93631AD}" type="datetimeFigureOut">
              <a:rPr lang="ko-KR" altLang="en-US" smtClean="0"/>
              <a:t>2023-02-26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0BC-AE72-4574-B1B5-008E5D2926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309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BD117-F456-4BBC-B196-2CDCC93631AD}" type="datetimeFigureOut">
              <a:rPr lang="ko-KR" altLang="en-US" smtClean="0"/>
              <a:t>2023-02-26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9A0BC-AE72-4574-B1B5-008E5D2926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18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27388" y="4746345"/>
            <a:ext cx="3538318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of Author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altLang="ko-K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Institution, </a:t>
            </a:r>
            <a:r>
              <a:rPr lang="en-US" altLang="ko-K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City</a:t>
            </a:r>
            <a:r>
              <a:rPr lang="en-US" altLang="ko-K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Nationality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2136107" y="1536661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ko-KR" sz="4000" b="1" dirty="0" smtClean="0">
                <a:solidFill>
                  <a:srgbClr val="11565B"/>
                </a:solidFill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Click to add Presentation </a:t>
            </a:r>
          </a:p>
          <a:p>
            <a:pPr algn="ctr"/>
            <a:r>
              <a:rPr kumimoji="0" lang="en-US" altLang="ko-KR" sz="4000" b="1" dirty="0" smtClean="0">
                <a:solidFill>
                  <a:srgbClr val="11565B"/>
                </a:solidFill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Title </a:t>
            </a:r>
            <a:r>
              <a:rPr lang="en-US" altLang="ko-KR" sz="4000" b="1" dirty="0" smtClean="0">
                <a:solidFill>
                  <a:srgbClr val="11565B"/>
                </a:solidFill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Times New Roman</a:t>
            </a:r>
            <a:r>
              <a:rPr kumimoji="0" lang="en-US" altLang="ko-KR" sz="4000" b="1" dirty="0" smtClean="0">
                <a:solidFill>
                  <a:srgbClr val="11565B"/>
                </a:solidFill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 40</a:t>
            </a:r>
          </a:p>
          <a:p>
            <a:pPr algn="ctr"/>
            <a:r>
              <a:rPr lang="en-US" altLang="ko-KR" sz="4000" b="1" dirty="0" smtClean="0">
                <a:solidFill>
                  <a:srgbClr val="11565B"/>
                </a:solidFill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title space line 3</a:t>
            </a:r>
          </a:p>
        </p:txBody>
      </p:sp>
    </p:spTree>
    <p:extLst>
      <p:ext uri="{BB962C8B-B14F-4D97-AF65-F5344CB8AC3E}">
        <p14:creationId xmlns:p14="http://schemas.microsoft.com/office/powerpoint/2010/main" val="331829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152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17321" y="5017278"/>
            <a:ext cx="3538318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2400" b="1" dirty="0">
                <a:solidFill>
                  <a:srgbClr val="3549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of Author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altLang="ko-KR" b="1" dirty="0" smtClean="0">
                <a:solidFill>
                  <a:srgbClr val="3549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Institution, </a:t>
            </a:r>
            <a:r>
              <a:rPr lang="en-US" altLang="ko-KR" dirty="0" smtClean="0">
                <a:solidFill>
                  <a:srgbClr val="3549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City</a:t>
            </a:r>
            <a:r>
              <a:rPr lang="en-US" altLang="ko-KR" dirty="0">
                <a:solidFill>
                  <a:srgbClr val="35497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Nationality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026040" y="2180128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0" lang="en-US" altLang="ko-KR" sz="4000" b="1" dirty="0" smtClean="0"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Click to add Presentation </a:t>
            </a:r>
          </a:p>
          <a:p>
            <a:pPr algn="ctr"/>
            <a:r>
              <a:rPr kumimoji="0" lang="en-US" altLang="ko-KR" sz="4000" b="1" dirty="0" smtClean="0"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Title </a:t>
            </a:r>
            <a:r>
              <a:rPr lang="en-US" altLang="ko-KR" sz="4000" b="1" dirty="0" smtClean="0"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Times New Roman</a:t>
            </a:r>
            <a:r>
              <a:rPr kumimoji="0" lang="en-US" altLang="ko-KR" sz="4000" b="1" dirty="0" smtClean="0"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 40</a:t>
            </a:r>
          </a:p>
          <a:p>
            <a:pPr algn="ctr"/>
            <a:r>
              <a:rPr lang="en-US" altLang="ko-KR" sz="4000" b="1" dirty="0" smtClean="0"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title space line 3</a:t>
            </a:r>
          </a:p>
        </p:txBody>
      </p:sp>
    </p:spTree>
    <p:extLst>
      <p:ext uri="{BB962C8B-B14F-4D97-AF65-F5344CB8AC3E}">
        <p14:creationId xmlns:p14="http://schemas.microsoft.com/office/powerpoint/2010/main" val="48886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37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42</Words>
  <Application>Microsoft Office PowerPoint</Application>
  <PresentationFormat>와이드스크린</PresentationFormat>
  <Paragraphs>10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Times New Roman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계정</dc:creator>
  <cp:lastModifiedBy>Microsoft 계정</cp:lastModifiedBy>
  <cp:revision>8</cp:revision>
  <dcterms:created xsi:type="dcterms:W3CDTF">2023-02-25T06:05:36Z</dcterms:created>
  <dcterms:modified xsi:type="dcterms:W3CDTF">2023-02-26T04:45:18Z</dcterms:modified>
</cp:coreProperties>
</file>